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25055513" cy="11736388"/>
  <p:notesSz cx="9144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CD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954BBBC-0CD3-20DE-4CBA-4BB6B4CB78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25055513" cy="117357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74CD35-980E-B280-D5A5-3F5147D0D2FA}"/>
              </a:ext>
            </a:extLst>
          </p:cNvPr>
          <p:cNvSpPr/>
          <p:nvPr userDrawn="1"/>
        </p:nvSpPr>
        <p:spPr>
          <a:xfrm>
            <a:off x="467756" y="468194"/>
            <a:ext cx="24120000" cy="10800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990A623-9632-4256-13DC-E1BE3755F4AA}"/>
              </a:ext>
            </a:extLst>
          </p:cNvPr>
          <p:cNvSpPr/>
          <p:nvPr userDrawn="1"/>
        </p:nvSpPr>
        <p:spPr>
          <a:xfrm>
            <a:off x="359756" y="360194"/>
            <a:ext cx="24336000" cy="11016000"/>
          </a:xfrm>
          <a:prstGeom prst="rect">
            <a:avLst/>
          </a:prstGeom>
          <a:noFill/>
          <a:ln>
            <a:solidFill>
              <a:srgbClr val="009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97B584-E8F1-76B3-F31A-E592FE1AB24E}"/>
              </a:ext>
            </a:extLst>
          </p:cNvPr>
          <p:cNvSpPr/>
          <p:nvPr userDrawn="1"/>
        </p:nvSpPr>
        <p:spPr>
          <a:xfrm>
            <a:off x="575756" y="576194"/>
            <a:ext cx="23904000" cy="10584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9E4829-DBDC-61E0-1E2A-C9B6A3DF5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25055513" cy="117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564813" rtl="0" eaLnBrk="1" latinLnBrk="0" hangingPunct="1">
        <a:lnSpc>
          <a:spcPct val="90000"/>
        </a:lnSpc>
        <a:spcBef>
          <a:spcPct val="0"/>
        </a:spcBef>
        <a:buNone/>
        <a:defRPr kumimoji="1" sz="75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203" indent="-391203" algn="l" defTabSz="1564813" rtl="0" eaLnBrk="1" latinLnBrk="0" hangingPunct="1">
        <a:lnSpc>
          <a:spcPct val="90000"/>
        </a:lnSpc>
        <a:spcBef>
          <a:spcPts val="1711"/>
        </a:spcBef>
        <a:buFont typeface="Arial" panose="020B0604020202020204" pitchFamily="34" charset="0"/>
        <a:buChar char="•"/>
        <a:defRPr kumimoji="1" sz="4792" kern="1200">
          <a:solidFill>
            <a:schemeClr val="tx1"/>
          </a:solidFill>
          <a:latin typeface="+mn-lt"/>
          <a:ea typeface="+mn-ea"/>
          <a:cs typeface="+mn-cs"/>
        </a:defRPr>
      </a:lvl1pPr>
      <a:lvl2pPr marL="1173610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956016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423" kern="1200">
          <a:solidFill>
            <a:schemeClr val="tx1"/>
          </a:solidFill>
          <a:latin typeface="+mn-lt"/>
          <a:ea typeface="+mn-ea"/>
          <a:cs typeface="+mn-cs"/>
        </a:defRPr>
      </a:lvl3pPr>
      <a:lvl4pPr marL="2738422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4pPr>
      <a:lvl5pPr marL="3520829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5pPr>
      <a:lvl6pPr marL="4303235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6pPr>
      <a:lvl7pPr marL="5085641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7pPr>
      <a:lvl8pPr marL="5868048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8pPr>
      <a:lvl9pPr marL="6650454" indent="-391203" algn="l" defTabSz="1564813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82406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564813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3pPr>
      <a:lvl4pPr marL="2347219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4pPr>
      <a:lvl5pPr marL="3129625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5pPr>
      <a:lvl6pPr marL="3912032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6pPr>
      <a:lvl7pPr marL="4694438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7pPr>
      <a:lvl8pPr marL="5476845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8pPr>
      <a:lvl9pPr marL="6259251" algn="l" defTabSz="1564813" rtl="0" eaLnBrk="1" latinLnBrk="0" hangingPunct="1"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9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 中村</dc:creator>
  <cp:lastModifiedBy>達也 中村</cp:lastModifiedBy>
  <cp:revision>6</cp:revision>
  <dcterms:created xsi:type="dcterms:W3CDTF">2023-06-08T03:39:25Z</dcterms:created>
  <dcterms:modified xsi:type="dcterms:W3CDTF">2023-06-09T06:19:16Z</dcterms:modified>
</cp:coreProperties>
</file>